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F9B5E0-2E10-407C-BBA2-9D701C5C5ADF}" v="19" dt="2024-11-22T10:05:15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Ренат Лотфуллин" userId="766ad335eae59435" providerId="LiveId" clId="{EDF9B5E0-2E10-407C-BBA2-9D701C5C5ADF}"/>
    <pc:docChg chg="undo custSel modSld">
      <pc:chgData name="Ренат Лотфуллин" userId="766ad335eae59435" providerId="LiveId" clId="{EDF9B5E0-2E10-407C-BBA2-9D701C5C5ADF}" dt="2024-11-22T10:05:40.057" v="42" actId="14100"/>
      <pc:docMkLst>
        <pc:docMk/>
      </pc:docMkLst>
      <pc:sldChg chg="addSp delSp modSp mod">
        <pc:chgData name="Ренат Лотфуллин" userId="766ad335eae59435" providerId="LiveId" clId="{EDF9B5E0-2E10-407C-BBA2-9D701C5C5ADF}" dt="2024-11-22T10:05:40.057" v="42" actId="14100"/>
        <pc:sldMkLst>
          <pc:docMk/>
          <pc:sldMk cId="3290900306" sldId="256"/>
        </pc:sldMkLst>
        <pc:spChg chg="add del mod">
          <ac:chgData name="Ренат Лотфуллин" userId="766ad335eae59435" providerId="LiveId" clId="{EDF9B5E0-2E10-407C-BBA2-9D701C5C5ADF}" dt="2024-11-22T10:04:23.433" v="22" actId="478"/>
          <ac:spMkLst>
            <pc:docMk/>
            <pc:sldMk cId="3290900306" sldId="256"/>
            <ac:spMk id="2" creationId="{AECE3BE2-9047-EF6C-5ACE-1C6CBB02B93F}"/>
          </ac:spMkLst>
        </pc:spChg>
        <pc:spChg chg="mod">
          <ac:chgData name="Ренат Лотфуллин" userId="766ad335eae59435" providerId="LiveId" clId="{EDF9B5E0-2E10-407C-BBA2-9D701C5C5ADF}" dt="2024-11-22T10:03:47.810" v="17" actId="1076"/>
          <ac:spMkLst>
            <pc:docMk/>
            <pc:sldMk cId="3290900306" sldId="256"/>
            <ac:spMk id="5" creationId="{00000000-0000-0000-0000-000000000000}"/>
          </ac:spMkLst>
        </pc:spChg>
        <pc:spChg chg="mod">
          <ac:chgData name="Ренат Лотфуллин" userId="766ad335eae59435" providerId="LiveId" clId="{EDF9B5E0-2E10-407C-BBA2-9D701C5C5ADF}" dt="2024-11-22T10:04:00.547" v="19" actId="1076"/>
          <ac:spMkLst>
            <pc:docMk/>
            <pc:sldMk cId="3290900306" sldId="256"/>
            <ac:spMk id="7" creationId="{00000000-0000-0000-0000-000000000000}"/>
          </ac:spMkLst>
        </pc:spChg>
        <pc:spChg chg="mod">
          <ac:chgData name="Ренат Лотфуллин" userId="766ad335eae59435" providerId="LiveId" clId="{EDF9B5E0-2E10-407C-BBA2-9D701C5C5ADF}" dt="2024-11-22T10:04:19.685" v="21" actId="1076"/>
          <ac:spMkLst>
            <pc:docMk/>
            <pc:sldMk cId="3290900306" sldId="256"/>
            <ac:spMk id="9" creationId="{00000000-0000-0000-0000-000000000000}"/>
          </ac:spMkLst>
        </pc:spChg>
        <pc:spChg chg="mod">
          <ac:chgData name="Ренат Лотфуллин" userId="766ad335eae59435" providerId="LiveId" clId="{EDF9B5E0-2E10-407C-BBA2-9D701C5C5ADF}" dt="2024-11-22T10:04:13.169" v="20" actId="1076"/>
          <ac:spMkLst>
            <pc:docMk/>
            <pc:sldMk cId="3290900306" sldId="256"/>
            <ac:spMk id="10" creationId="{00000000-0000-0000-0000-000000000000}"/>
          </ac:spMkLst>
        </pc:spChg>
        <pc:spChg chg="mod">
          <ac:chgData name="Ренат Лотфуллин" userId="766ad335eae59435" providerId="LiveId" clId="{EDF9B5E0-2E10-407C-BBA2-9D701C5C5ADF}" dt="2024-11-22T10:03:56.797" v="18" actId="1076"/>
          <ac:spMkLst>
            <pc:docMk/>
            <pc:sldMk cId="3290900306" sldId="256"/>
            <ac:spMk id="11" creationId="{00000000-0000-0000-0000-000000000000}"/>
          </ac:spMkLst>
        </pc:spChg>
        <pc:spChg chg="mod">
          <ac:chgData name="Ренат Лотфуллин" userId="766ad335eae59435" providerId="LiveId" clId="{EDF9B5E0-2E10-407C-BBA2-9D701C5C5ADF}" dt="2024-11-22T10:05:15.093" v="26" actId="404"/>
          <ac:spMkLst>
            <pc:docMk/>
            <pc:sldMk cId="3290900306" sldId="256"/>
            <ac:spMk id="25603" creationId="{00000000-0000-0000-0000-000000000000}"/>
          </ac:spMkLst>
        </pc:spChg>
        <pc:cxnChg chg="mod">
          <ac:chgData name="Ренат Лотфуллин" userId="766ad335eae59435" providerId="LiveId" clId="{EDF9B5E0-2E10-407C-BBA2-9D701C5C5ADF}" dt="2024-11-22T10:05:32.563" v="40" actId="1076"/>
          <ac:cxnSpMkLst>
            <pc:docMk/>
            <pc:sldMk cId="3290900306" sldId="256"/>
            <ac:cxnSpMk id="3" creationId="{00000000-0000-0000-0000-000000000000}"/>
          </ac:cxnSpMkLst>
        </pc:cxnChg>
        <pc:cxnChg chg="mod">
          <ac:chgData name="Ренат Лотфуллин" userId="766ad335eae59435" providerId="LiveId" clId="{EDF9B5E0-2E10-407C-BBA2-9D701C5C5ADF}" dt="2024-11-22T10:05:34.539" v="41" actId="14100"/>
          <ac:cxnSpMkLst>
            <pc:docMk/>
            <pc:sldMk cId="3290900306" sldId="256"/>
            <ac:cxnSpMk id="17" creationId="{00000000-0000-0000-0000-000000000000}"/>
          </ac:cxnSpMkLst>
        </pc:cxnChg>
        <pc:cxnChg chg="mod">
          <ac:chgData name="Ренат Лотфуллин" userId="766ad335eae59435" providerId="LiveId" clId="{EDF9B5E0-2E10-407C-BBA2-9D701C5C5ADF}" dt="2024-11-22T10:05:26.176" v="39" actId="1035"/>
          <ac:cxnSpMkLst>
            <pc:docMk/>
            <pc:sldMk cId="3290900306" sldId="256"/>
            <ac:cxnSpMk id="20" creationId="{00000000-0000-0000-0000-000000000000}"/>
          </ac:cxnSpMkLst>
        </pc:cxnChg>
        <pc:cxnChg chg="mod">
          <ac:chgData name="Ренат Лотфуллин" userId="766ad335eae59435" providerId="LiveId" clId="{EDF9B5E0-2E10-407C-BBA2-9D701C5C5ADF}" dt="2024-11-22T10:05:40.057" v="42" actId="14100"/>
          <ac:cxnSpMkLst>
            <pc:docMk/>
            <pc:sldMk cId="3290900306" sldId="256"/>
            <ac:cxnSpMk id="29" creationId="{00000000-0000-0000-0000-00000000000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95FC7-C541-4102-BC78-5BAA682FA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38676-ABFB-42E5-B853-8D54EA05A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6F4B6-8C7B-46AA-A310-6B1D3361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EF04D-D187-4800-9675-53ED63351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4B144-E11A-422E-8604-99D8CA1C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BA18B-C1BA-4CB2-95B8-533040C9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91E2B-4268-4902-A5B1-CAD5F1C2B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39BF0-F65F-43CB-8BD7-9A316814D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58F06-12A7-4A01-9FD1-924E39601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7300D-F765-4D0E-8209-0E07B196E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6ECAEE-8CC0-4548-B836-0E2675224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6F9FC-7CC1-4141-A2B0-89C18BEE7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13104-3720-4242-83B2-C8640529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0FFB5-D23B-43BD-8816-64E680B1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54179-5AD9-4CFF-9FA2-79D35498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677FD-901F-43B0-958F-FC6EB2726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398B6-C253-42C8-99C5-3B7935DCA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72279-91BF-402D-8E41-46231458C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2166E-3E41-4A67-ABD0-7E16EF03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FA472-0158-49BB-AE8D-D53B9AC0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A0A6E-895E-4397-9FEB-4CF7663EA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E5332-221B-4507-BD86-A079E86FA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23670-A8FD-4FCD-A810-7BC81D56B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FE7CE-9B46-4884-8BD0-260F9667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1647E-F21E-42AF-87A8-111007EB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7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80384-C4D9-44B0-AE08-DE2D2DBB4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8DF75-FFF1-4348-8D65-B899B19B7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CDA7A9-E7AE-4A7D-BEFB-705E9472D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369C4-1007-4780-A05A-E13CC9FCF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DC7BC-5FBB-4139-BDF0-D9996D459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EB6307-6DE7-4F95-B02C-A964F2B6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8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1DDE2-6526-4E4A-B119-F0B35418B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7AAF6-7F88-4598-BE3D-EC80048E9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5958A-A1E9-496C-A0B8-F09BA5251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83F02E-6BB5-422C-996C-A510D9F5A6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FE79E-B2BA-4AC0-A005-04AEBA4EF0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580E9F-8298-4B1B-8AA7-F010DD90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A4BAF3-ABED-4F27-8BBE-F85BED598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C2E66C-DD9C-442E-90BE-2EBE42B2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9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D737-71EE-41A9-BA5B-40BDC5B31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6E3C94-512F-44E4-B99F-928DF9C4C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B38403-5DF0-4977-95FB-0FE445BF6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AAC85-88DE-4E25-9214-4D221EA80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3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42524E-5BAA-40AE-87A1-2251879F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0ECE50-6E86-4BBB-95D0-C8B2E7CFD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B9B19-8736-499B-9E65-389736CB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6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9CB5-8253-4685-B54D-DB35AED3D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A85DB-A02E-44FE-8F7E-B0AB811F7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D074BF-AF8C-4DDD-98E3-74D93CC24B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008B00-2080-40E0-8E1E-2DA812256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1ED7A-7F4D-4A98-A3E2-0557DE68F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AE8D2F-CF78-4B44-BD3F-FCE318BB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1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3F69D-68B2-4E33-95DC-D2774777D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D8F11B-E07B-47A0-ADD7-7A22383C6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43B51-536D-40D0-A85A-5E02F6796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A992E-AFB7-4669-86D7-495A14341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3AC0F-61C2-444C-9D71-09455E2C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51331-F092-4F6E-B8FA-C0C383AE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0E977C-701D-4550-B9B8-A287A8D09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34A88-8E48-4009-AC17-5DFA6B089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C54FD-FC18-411F-857F-7A2F64AA1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D1E0B-0581-43B7-A58C-C2A65E82640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91EB3-E5C8-4581-8680-DCB70FDB4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08748-E2A2-48F8-9865-EF5BE2FB0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E1838-C412-41F8-B7E8-B9D779CE0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9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Заголовок 1"/>
          <p:cNvSpPr txBox="1">
            <a:spLocks/>
          </p:cNvSpPr>
          <p:nvPr/>
        </p:nvSpPr>
        <p:spPr bwMode="auto">
          <a:xfrm>
            <a:off x="1734037" y="-23043"/>
            <a:ext cx="8291146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90000"/>
              <a:buBlip>
                <a:blip r:embed="rId2"/>
              </a:buBlip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SzPct val="90000"/>
              <a:buBlip>
                <a:blip r:embed="rId2"/>
              </a:buBlip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SzPct val="90000"/>
              <a:buBlip>
                <a:blip r:embed="rId2"/>
              </a:buBlip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SzPct val="90000"/>
              <a:buBlip>
                <a:blip r:embed="rId2"/>
              </a:buBlip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SzPct val="90000"/>
              <a:buBlip>
                <a:blip r:embed="rId2"/>
              </a:buBlip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2"/>
              </a:buBlip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2"/>
              </a:buBlip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2"/>
              </a:buBlip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2"/>
              </a:buBlip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ru-RU" dirty="0"/>
              <a:t>Example of a Brainstorming Session on the Problem: "Laminate Jamming in the Packaging Machine"</a:t>
            </a:r>
            <a:endParaRPr lang="ru-RU" alt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005074" y="720462"/>
            <a:ext cx="8353425" cy="5576888"/>
          </a:xfrm>
          <a:prstGeom prst="rect">
            <a:avLst/>
          </a:prstGeom>
        </p:spPr>
        <p:txBody>
          <a:bodyPr tIns="0" b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Tx/>
              <a:buAutoNum type="arabicPeriod"/>
              <a:defRPr/>
            </a:pPr>
            <a:endParaRPr lang="en-US" sz="1400" dirty="0">
              <a:latin typeface="+mn-lt"/>
            </a:endParaRP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Paper misalignment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Laminate sheet misalignment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Non-compliant laminate quality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Non-compliant paper quality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Poor paper fold quality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Incorrect </a:t>
            </a:r>
            <a:r>
              <a:rPr lang="en-US" sz="1400" dirty="0" err="1">
                <a:latin typeface="+mn-lt"/>
              </a:rPr>
              <a:t>Eurosicma</a:t>
            </a:r>
            <a:r>
              <a:rPr lang="en-US" sz="1400" dirty="0">
                <a:latin typeface="+mn-lt"/>
              </a:rPr>
              <a:t> settings/parameters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Misaligned paper relative to the laminate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Incorrect conveyor positioning at the output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Dust or contamination in the area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Cleanliness of sealing jaws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Temperature of sealing jaws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Malfunction of the rejector before </a:t>
            </a:r>
            <a:r>
              <a:rPr lang="en-US" sz="1400" dirty="0" err="1">
                <a:latin typeface="+mn-lt"/>
              </a:rPr>
              <a:t>Eurosicma</a:t>
            </a:r>
            <a:endParaRPr lang="en-US" sz="1400" dirty="0">
              <a:latin typeface="+mn-lt"/>
            </a:endParaRP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Incorrect dosage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Non-compliant folding rollers for envelopes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Incorrect paper placement by the robot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Absence of a controller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Malfunction of the corrector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Low operator qualification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Low controller qualification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Unsuitable climate conditions (humidity, temperature) in the facility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Misaligned pulling belts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Laminate adhesion (transition from one roll to another)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Uneven paper placement in the cassette</a:t>
            </a:r>
          </a:p>
          <a:p>
            <a:pPr marL="457200" indent="-457200" algn="l"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Misalignment during transfer between conveyors under crosscutting knives </a:t>
            </a:r>
          </a:p>
        </p:txBody>
      </p:sp>
      <p:sp>
        <p:nvSpPr>
          <p:cNvPr id="7" name="Овал 6"/>
          <p:cNvSpPr/>
          <p:nvPr/>
        </p:nvSpPr>
        <p:spPr>
          <a:xfrm>
            <a:off x="1734038" y="1033708"/>
            <a:ext cx="250825" cy="252412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</a:t>
            </a:r>
            <a:endParaRPr lang="ru-RU" sz="1600" dirty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34037" y="3383493"/>
            <a:ext cx="250825" cy="25082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</a:t>
            </a:r>
            <a:endParaRPr lang="ru-RU" sz="1600" dirty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734037" y="2549799"/>
            <a:ext cx="250825" cy="25241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</a:t>
            </a:r>
            <a:endParaRPr lang="ru-RU" sz="1600" dirty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734039" y="1873799"/>
            <a:ext cx="250825" cy="252413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600" dirty="0"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</a:t>
            </a:r>
            <a:endParaRPr lang="ru-RU" sz="1600" dirty="0">
              <a:solidFill>
                <a:schemeClr val="accent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25610" name="Picture 2" descr="\\ruvyaw0000\shares\13_Production\02_Project\DMAIC and SMED\Проекты\DMAIC снижение санбрака на papy1\02_Measure\Photo\P3260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76" t="36720" r="5424" b="19495"/>
          <a:stretch>
            <a:fillRect/>
          </a:stretch>
        </p:blipFill>
        <p:spPr bwMode="auto">
          <a:xfrm>
            <a:off x="7656513" y="2816225"/>
            <a:ext cx="2805112" cy="15748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 flipH="1">
            <a:off x="6494463" y="1988038"/>
            <a:ext cx="792163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2" name="Picture 3" descr="\\ruvyaw0000\shares\13_Production\02_Project\DMAIC and SMED\Проекты\DMAIC снижение санбрака на papy1\02_Measure\Photo\P326000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0" t="5557" r="15141" b="36528"/>
          <a:stretch>
            <a:fillRect/>
          </a:stretch>
        </p:blipFill>
        <p:spPr bwMode="auto">
          <a:xfrm>
            <a:off x="7656513" y="762000"/>
            <a:ext cx="2805112" cy="18859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единительная линия 16"/>
          <p:cNvCxnSpPr>
            <a:cxnSpLocks/>
          </p:cNvCxnSpPr>
          <p:nvPr/>
        </p:nvCxnSpPr>
        <p:spPr>
          <a:xfrm flipH="1" flipV="1">
            <a:off x="7286626" y="1974823"/>
            <a:ext cx="369887" cy="90014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4295775" y="1174754"/>
            <a:ext cx="3360738" cy="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5" name="Picture 5" descr="\\ruvyaw0000\shares\13_Production\02_Project\DMAIC and SMED\Проекты\DMAIC снижение санбрака на papy1\02_Measure\Photo\P3260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98" b="23840"/>
          <a:stretch>
            <a:fillRect/>
          </a:stretch>
        </p:blipFill>
        <p:spPr bwMode="auto">
          <a:xfrm>
            <a:off x="8074025" y="4522787"/>
            <a:ext cx="2387600" cy="1493838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Прямая соединительная линия 25"/>
          <p:cNvCxnSpPr/>
          <p:nvPr/>
        </p:nvCxnSpPr>
        <p:spPr>
          <a:xfrm flipH="1">
            <a:off x="7488239" y="4581525"/>
            <a:ext cx="585787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cxnSpLocks/>
          </p:cNvCxnSpPr>
          <p:nvPr/>
        </p:nvCxnSpPr>
        <p:spPr>
          <a:xfrm flipH="1" flipV="1">
            <a:off x="5976144" y="3634318"/>
            <a:ext cx="1512095" cy="947207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90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138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Lotfullin, Renat И</dc:creator>
  <cp:lastModifiedBy>Ренат Лотфуллин</cp:lastModifiedBy>
  <cp:revision>1</cp:revision>
  <dcterms:created xsi:type="dcterms:W3CDTF">2020-04-17T12:45:38Z</dcterms:created>
  <dcterms:modified xsi:type="dcterms:W3CDTF">2024-11-22T10:05:44Z</dcterms:modified>
</cp:coreProperties>
</file>